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80" r:id="rId12"/>
    <p:sldId id="284" r:id="rId13"/>
    <p:sldId id="285" r:id="rId14"/>
    <p:sldId id="286" r:id="rId15"/>
    <p:sldId id="283" r:id="rId16"/>
    <p:sldId id="287" r:id="rId17"/>
    <p:sldId id="266" r:id="rId18"/>
    <p:sldId id="264" r:id="rId19"/>
    <p:sldId id="257" r:id="rId20"/>
    <p:sldId id="267" r:id="rId21"/>
    <p:sldId id="270" r:id="rId22"/>
    <p:sldId id="268" r:id="rId23"/>
    <p:sldId id="269" r:id="rId24"/>
    <p:sldId id="274" r:id="rId25"/>
    <p:sldId id="271" r:id="rId26"/>
    <p:sldId id="273" r:id="rId27"/>
    <p:sldId id="275" r:id="rId28"/>
    <p:sldId id="278" r:id="rId29"/>
    <p:sldId id="290" r:id="rId30"/>
    <p:sldId id="289" r:id="rId31"/>
    <p:sldId id="277" r:id="rId32"/>
    <p:sldId id="288" r:id="rId33"/>
    <p:sldId id="272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34F"/>
    <a:srgbClr val="F5B43F"/>
    <a:srgbClr val="FFC000"/>
    <a:srgbClr val="8FAADC"/>
    <a:srgbClr val="4371C5"/>
    <a:srgbClr val="5C84CC"/>
    <a:srgbClr val="016795"/>
    <a:srgbClr val="01557A"/>
    <a:srgbClr val="3A6476"/>
    <a:srgbClr val="003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2.svg"/><Relationship Id="rId3" Type="http://schemas.openxmlformats.org/officeDocument/2006/relationships/image" Target="../media/image30.png"/><Relationship Id="rId7" Type="http://schemas.openxmlformats.org/officeDocument/2006/relationships/image" Target="../media/image118.sv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64.svg"/><Relationship Id="rId1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125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25.png"/><Relationship Id="rId5" Type="http://schemas.openxmlformats.org/officeDocument/2006/relationships/image" Target="../media/image63.png"/><Relationship Id="rId10" Type="http://schemas.openxmlformats.org/officeDocument/2006/relationships/image" Target="../media/image127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3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Relationship Id="rId1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3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37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116.sv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sv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2.svg"/><Relationship Id="rId5" Type="http://schemas.openxmlformats.org/officeDocument/2006/relationships/image" Target="../media/image4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" name="図 54">
            <a:extLst>
              <a:ext uri="{FF2B5EF4-FFF2-40B4-BE49-F238E27FC236}">
                <a16:creationId xmlns:a16="http://schemas.microsoft.com/office/drawing/2014/main" id="{061ED895-96F9-4E06-9288-FCD67FD2A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16061"/>
          <a:stretch/>
        </p:blipFill>
        <p:spPr>
          <a:xfrm>
            <a:off x="1368245" y="2325396"/>
            <a:ext cx="2754535" cy="1820990"/>
          </a:xfrm>
          <a:prstGeom prst="rect">
            <a:avLst/>
          </a:prstGeom>
        </p:spPr>
      </p:pic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418286" y="2384078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67737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35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4C593-EC87-4FBB-82CB-43883BD91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54" y="382802"/>
            <a:ext cx="5756356" cy="37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85040"/>
              <a:ext cx="627624" cy="245443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1870</Words>
  <Application>Microsoft Office PowerPoint</Application>
  <PresentationFormat>Widescreen</PresentationFormat>
  <Paragraphs>1026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AI環境構築：IaaS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179</cp:revision>
  <dcterms:created xsi:type="dcterms:W3CDTF">2020-07-15T20:01:48Z</dcterms:created>
  <dcterms:modified xsi:type="dcterms:W3CDTF">2020-08-16T00:32:19Z</dcterms:modified>
</cp:coreProperties>
</file>